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7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5" r:id="rId9"/>
    <p:sldId id="269" r:id="rId10"/>
    <p:sldId id="267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136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324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272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5117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622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997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011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67353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118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40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34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2329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585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4852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5714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9999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674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509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20761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  <p:sldLayoutId id="2147483929" r:id="rId12"/>
    <p:sldLayoutId id="2147483930" r:id="rId13"/>
    <p:sldLayoutId id="2147483931" r:id="rId14"/>
    <p:sldLayoutId id="2147483932" r:id="rId15"/>
    <p:sldLayoutId id="2147483933" r:id="rId16"/>
    <p:sldLayoutId id="214748393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03CC9C-F656-4FD3-993E-F29A161089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7766936" cy="1332293"/>
          </a:xfrm>
        </p:spPr>
        <p:txBody>
          <a:bodyPr/>
          <a:lstStyle/>
          <a:p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ФГБОУ ВО Уральский государственный горный университет</a:t>
            </a: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Инженерно-экономический факультет</a:t>
            </a: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информатики</a:t>
            </a:r>
            <a:br>
              <a:rPr lang="en-US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81A5688-581C-446A-8B0D-050E9878D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015553"/>
            <a:ext cx="8825658" cy="861420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  <a:defRPr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Проверил:</a:t>
            </a:r>
            <a:endParaRPr lang="ru-RU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каф. информатики</a:t>
            </a:r>
            <a:br>
              <a:rPr lang="ru-RU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Екатеринбург, 202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г. 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F9F2160-B882-4C29-8600-6547A03FF312}"/>
              </a:ext>
            </a:extLst>
          </p:cNvPr>
          <p:cNvSpPr/>
          <p:nvPr/>
        </p:nvSpPr>
        <p:spPr>
          <a:xfrm>
            <a:off x="8939184" y="5780782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Выполнили:</a:t>
            </a:r>
          </a:p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Студенты гр. ИНФ-20-5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АСУ-19-1</a:t>
            </a:r>
          </a:p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Липин Ярослав</a:t>
            </a:r>
          </a:p>
          <a:p>
            <a:pPr>
              <a:defRPr/>
            </a:pP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Шаммасов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Кирилл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2961D3C-A1A7-4D6E-91E7-E93F8DEA971E}"/>
              </a:ext>
            </a:extLst>
          </p:cNvPr>
          <p:cNvSpPr/>
          <p:nvPr/>
        </p:nvSpPr>
        <p:spPr>
          <a:xfrm>
            <a:off x="2361548" y="2438636"/>
            <a:ext cx="685488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Командный проект </a:t>
            </a:r>
            <a:b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“Мобильное приложение для контроля питания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089284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C1F9A-47F9-2E21-8130-CD9D86950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Перспективы развития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C5D7BF-0186-8BBD-D2E2-E20D03745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6838" y="1400530"/>
            <a:ext cx="8934677" cy="5232952"/>
          </a:xfrm>
        </p:spPr>
        <p:txBody>
          <a:bodyPr>
            <a:normAutofit lnSpcReduction="10000"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Улучшение и увеличение точности модели за счёт расширения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офлайн режим в мобильное приложение за счет загрузки модели на устройство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функции распознавания калорийности за счёт вычисления объема еды на фотографии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пищевой дневник(историю распознавания еды)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1609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849EEF-0CD2-F1D1-EF56-3C9E9A25A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7644" y="2177143"/>
            <a:ext cx="8825660" cy="1653180"/>
          </a:xfrm>
        </p:spPr>
        <p:txBody>
          <a:bodyPr/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EF59B1-C451-B678-2D11-B78B49A05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6341" y="5997600"/>
            <a:ext cx="8825659" cy="8604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https://github.com/Yaroslav-L/Diplom_Calorific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981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78D8DB-382A-32D0-2F2C-2E559D6A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193746" cy="816429"/>
          </a:xfrm>
        </p:spPr>
        <p:txBody>
          <a:bodyPr>
            <a:normAutofit/>
          </a:bodyPr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DeepPurple</a:t>
            </a: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764E6DD-3EAF-AABE-3E46-715545FBE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43" y="2188028"/>
            <a:ext cx="6392928" cy="1371600"/>
          </a:xfrm>
        </p:spPr>
        <p:txBody>
          <a:bodyPr>
            <a:no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Липин 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Ю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.(Full-Stack	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разработчик)</a:t>
            </a:r>
          </a:p>
          <a:p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Шаммасов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TeamLead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002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AF2C3-714E-4585-ABC7-E7416227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</a:t>
            </a:r>
            <a:br>
              <a:rPr lang="en-US" sz="44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2D6F57-A162-4BF9-B9E3-34D714DB3F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2" y="1400530"/>
            <a:ext cx="8946541" cy="4943991"/>
          </a:xfr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Проблематика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Решение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Стек технологий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Фичи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 капотом</a:t>
            </a:r>
          </a:p>
          <a:p>
            <a:pPr>
              <a:spcBef>
                <a:spcPts val="0"/>
              </a:spcBef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6)Перспективы развития</a:t>
            </a:r>
          </a:p>
          <a:p>
            <a:pPr>
              <a:spcBef>
                <a:spcPts val="0"/>
              </a:spcBef>
              <a:defRPr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2548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5DB3D9-BB83-46B7-951B-E643005D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</a:t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EBD939-802B-435A-8715-01E763C83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2" y="1999652"/>
            <a:ext cx="8946541" cy="4195481"/>
          </a:xfrm>
        </p:spPr>
        <p:txBody>
          <a:bodyPr/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Отсутствие контроля за количеством потребляемых калорий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Отсутствие удобного приложения для контроля потребляемой пищи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492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A43C73-3D50-4AEB-BF18-FA94FC967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</a:t>
            </a:r>
            <a:br>
              <a:rPr lang="ru-RU" altLang="ru-RU" sz="4400" dirty="0">
                <a:latin typeface="Calibri" panose="020F0502020204030204" pitchFamily="34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299A58-6F60-4A1F-A71B-D9EB2D14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3888" y="2056999"/>
            <a:ext cx="8946541" cy="4195481"/>
          </a:xfrm>
        </p:spPr>
        <p:txBody>
          <a:bodyPr>
            <a:normAutofit/>
          </a:bodyPr>
          <a:lstStyle/>
          <a:p>
            <a:r>
              <a:rPr lang="ru-RU" sz="2800" b="0" i="0" dirty="0">
                <a:solidFill>
                  <a:srgbClr val="F0F3F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Калорийность - это программный продукт, нацеленный на определение пищевого рациона. К нему можно получить доступ как через Web-интерфейс, так и в мобильном приложении. Ожидаемый результат: Определение блюда и его калорийность по фото.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522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604E88-8378-426B-BEC0-5111DD138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Стек технологий</a:t>
            </a:r>
            <a:b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4FAC49-84F2-4933-9AFE-591F85A84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1" y="2022203"/>
            <a:ext cx="8946541" cy="4195481"/>
          </a:xfrm>
        </p:spPr>
        <p:txBody>
          <a:bodyPr/>
          <a:lstStyle/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Язык приложения: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Java(Android)/Python</a:t>
            </a:r>
          </a:p>
          <a:p>
            <a:pPr marL="0" indent="0">
              <a:buNone/>
            </a:pPr>
            <a:endParaRPr lang="en-US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БД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	JSON</a:t>
            </a:r>
          </a:p>
          <a:p>
            <a:pPr marL="0" indent="0">
              <a:buNone/>
            </a:pPr>
            <a:endParaRPr lang="en-US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Нейросеть: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InceptionV3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7510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786973-9683-4BC0-809C-BF6CF1D60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Фичи</a:t>
            </a:r>
            <a:br>
              <a:rPr lang="en-US" sz="4400" cap="small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6BFDDD-D836-4529-82B9-64D99A86A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2055" y="1723493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 распознает еду по фотографии.</a:t>
            </a:r>
          </a:p>
          <a:p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Есть 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	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Удобный и понятный интерфейс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899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FF8BCD-EC74-284C-1DA5-D779832B1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 капотом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86DEC4-2D62-8EDD-8B5D-8E19E59E3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88674" y="1444679"/>
            <a:ext cx="8946541" cy="4195481"/>
          </a:xfrm>
        </p:spPr>
        <p:txBody>
          <a:bodyPr/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 всё работает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Модель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загруженная на сервер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программа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использующая эту модель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WEB-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 и мобильное приложение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использующие эту программу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Метрики качества нейронной сети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Loss: 0.2</a:t>
            </a:r>
          </a:p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0.7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885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B34E2E-4D6F-11DF-1B7A-0E64AE944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Лайф-демо</a:t>
            </a:r>
          </a:p>
        </p:txBody>
      </p:sp>
      <p:pic>
        <p:nvPicPr>
          <p:cNvPr id="4" name="0531_1">
            <a:hlinkClick r:id="" action="ppaction://media"/>
            <a:extLst>
              <a:ext uri="{FF2B5EF4-FFF2-40B4-BE49-F238E27FC236}">
                <a16:creationId xmlns:a16="http://schemas.microsoft.com/office/drawing/2014/main" id="{E8341646-05EE-D645-0BBE-096191E98C3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3592" y="981901"/>
            <a:ext cx="9755243" cy="5486935"/>
          </a:xfrm>
        </p:spPr>
      </p:pic>
    </p:spTree>
    <p:extLst>
      <p:ext uri="{BB962C8B-B14F-4D97-AF65-F5344CB8AC3E}">
        <p14:creationId xmlns:p14="http://schemas.microsoft.com/office/powerpoint/2010/main" val="300009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1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TM02836342[[fn=Ион]]</Template>
  <TotalTime>130</TotalTime>
  <Words>288</Words>
  <Application>Microsoft Office PowerPoint</Application>
  <PresentationFormat>Широкоэкранный</PresentationFormat>
  <Paragraphs>63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Times New Roman</vt:lpstr>
      <vt:lpstr>Wingdings 3</vt:lpstr>
      <vt:lpstr>Ион</vt:lpstr>
      <vt:lpstr>ФГБОУ ВО Уральский государственный горный университет Инженерно-экономический факультет Кафедра информатики  </vt:lpstr>
      <vt:lpstr>Команда DeepPurple</vt:lpstr>
      <vt:lpstr>Содержание </vt:lpstr>
      <vt:lpstr>Проблематика </vt:lpstr>
      <vt:lpstr>Решение </vt:lpstr>
      <vt:lpstr>Стек технологий </vt:lpstr>
      <vt:lpstr>Фичи </vt:lpstr>
      <vt:lpstr>Под капотом</vt:lpstr>
      <vt:lpstr>Лайф-демо</vt:lpstr>
      <vt:lpstr>Перспективы развития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ФГБОУ ВО Уральский государственный горный университет Инженерно-экономический факультет Кафедра информатики  </dc:title>
  <dc:creator>Никита Дресвянкин</dc:creator>
  <cp:lastModifiedBy>MEiDo</cp:lastModifiedBy>
  <cp:revision>4</cp:revision>
  <dcterms:created xsi:type="dcterms:W3CDTF">2022-12-20T07:21:25Z</dcterms:created>
  <dcterms:modified xsi:type="dcterms:W3CDTF">2023-05-31T09:28:38Z</dcterms:modified>
</cp:coreProperties>
</file>

<file path=docProps/thumbnail.jpeg>
</file>